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18"/>
  </p:notesMasterIdLst>
  <p:sldIdLst>
    <p:sldId id="271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1D1ACC-26AD-4ED9-8E67-FD9F38B4B79A}" v="2" dt="2023-09-13T12:57:17.819"/>
    <p1510:client id="{DB2C5727-431B-4529-9E5B-E2880BC92155}" v="2" dt="2023-09-04T17:46:52.394"/>
    <p1510:client id="{EB807DF6-3BDF-4991-9C83-C41D43A5069E}" v="1" dt="2023-08-28T16:40:09.0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970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22BAI10360" userId="S::harshshankarnaik2022@vitbhopal.ac.in::f72eae3e-e249-4449-aef8-39ba4a4d868c" providerId="AD" clId="Web-{EB807DF6-3BDF-4991-9C83-C41D43A5069E}"/>
    <pc:docChg chg="modSld">
      <pc:chgData name="22BAI10360" userId="S::harshshankarnaik2022@vitbhopal.ac.in::f72eae3e-e249-4449-aef8-39ba4a4d868c" providerId="AD" clId="Web-{EB807DF6-3BDF-4991-9C83-C41D43A5069E}" dt="2023-08-28T16:40:09.089" v="0" actId="1076"/>
      <pc:docMkLst>
        <pc:docMk/>
      </pc:docMkLst>
      <pc:sldChg chg="modSp">
        <pc:chgData name="22BAI10360" userId="S::harshshankarnaik2022@vitbhopal.ac.in::f72eae3e-e249-4449-aef8-39ba4a4d868c" providerId="AD" clId="Web-{EB807DF6-3BDF-4991-9C83-C41D43A5069E}" dt="2023-08-28T16:40:09.089" v="0" actId="1076"/>
        <pc:sldMkLst>
          <pc:docMk/>
          <pc:sldMk cId="0" sldId="263"/>
        </pc:sldMkLst>
        <pc:picChg chg="mod">
          <ac:chgData name="22BAI10360" userId="S::harshshankarnaik2022@vitbhopal.ac.in::f72eae3e-e249-4449-aef8-39ba4a4d868c" providerId="AD" clId="Web-{EB807DF6-3BDF-4991-9C83-C41D43A5069E}" dt="2023-08-28T16:40:09.089" v="0" actId="1076"/>
          <ac:picMkLst>
            <pc:docMk/>
            <pc:sldMk cId="0" sldId="263"/>
            <ac:picMk id="105" creationId="{00000000-0000-0000-0000-000000000000}"/>
          </ac:picMkLst>
        </pc:picChg>
      </pc:sldChg>
    </pc:docChg>
  </pc:docChgLst>
  <pc:docChgLst>
    <pc:chgData name="22BAI10114" userId="S::bhavyajain.2022@vitbhopal.ac.in::18617f20-1bc6-40ab-b90b-545648d6e4e0" providerId="AD" clId="Web-{591D1ACC-26AD-4ED9-8E67-FD9F38B4B79A}"/>
    <pc:docChg chg="modSld">
      <pc:chgData name="22BAI10114" userId="S::bhavyajain.2022@vitbhopal.ac.in::18617f20-1bc6-40ab-b90b-545648d6e4e0" providerId="AD" clId="Web-{591D1ACC-26AD-4ED9-8E67-FD9F38B4B79A}" dt="2023-09-13T12:57:17.819" v="1" actId="14100"/>
      <pc:docMkLst>
        <pc:docMk/>
      </pc:docMkLst>
      <pc:sldChg chg="modSp">
        <pc:chgData name="22BAI10114" userId="S::bhavyajain.2022@vitbhopal.ac.in::18617f20-1bc6-40ab-b90b-545648d6e4e0" providerId="AD" clId="Web-{591D1ACC-26AD-4ED9-8E67-FD9F38B4B79A}" dt="2023-09-13T12:57:17.819" v="1" actId="14100"/>
        <pc:sldMkLst>
          <pc:docMk/>
          <pc:sldMk cId="0" sldId="260"/>
        </pc:sldMkLst>
        <pc:picChg chg="mod">
          <ac:chgData name="22BAI10114" userId="S::bhavyajain.2022@vitbhopal.ac.in::18617f20-1bc6-40ab-b90b-545648d6e4e0" providerId="AD" clId="Web-{591D1ACC-26AD-4ED9-8E67-FD9F38B4B79A}" dt="2023-09-13T12:57:17.819" v="1" actId="14100"/>
          <ac:picMkLst>
            <pc:docMk/>
            <pc:sldMk cId="0" sldId="260"/>
            <ac:picMk id="84" creationId="{00000000-0000-0000-0000-000000000000}"/>
          </ac:picMkLst>
        </pc:picChg>
      </pc:sldChg>
    </pc:docChg>
  </pc:docChgLst>
  <pc:docChgLst>
    <pc:chgData name="22BAI10377" userId="S::rounakmanojagrahari2022@vitbhopal.ac.in::431afb99-5d50-4eb1-9fb9-63c02ffc0e6c" providerId="AD" clId="Web-{DB2C5727-431B-4529-9E5B-E2880BC92155}"/>
    <pc:docChg chg="modSld">
      <pc:chgData name="22BAI10377" userId="S::rounakmanojagrahari2022@vitbhopal.ac.in::431afb99-5d50-4eb1-9fb9-63c02ffc0e6c" providerId="AD" clId="Web-{DB2C5727-431B-4529-9E5B-E2880BC92155}" dt="2023-09-04T17:46:52.394" v="1"/>
      <pc:docMkLst>
        <pc:docMk/>
      </pc:docMkLst>
      <pc:sldChg chg="delSp modSp">
        <pc:chgData name="22BAI10377" userId="S::rounakmanojagrahari2022@vitbhopal.ac.in::431afb99-5d50-4eb1-9fb9-63c02ffc0e6c" providerId="AD" clId="Web-{DB2C5727-431B-4529-9E5B-E2880BC92155}" dt="2023-09-04T17:46:52.394" v="1"/>
        <pc:sldMkLst>
          <pc:docMk/>
          <pc:sldMk cId="0" sldId="258"/>
        </pc:sldMkLst>
        <pc:picChg chg="del mod">
          <ac:chgData name="22BAI10377" userId="S::rounakmanojagrahari2022@vitbhopal.ac.in::431afb99-5d50-4eb1-9fb9-63c02ffc0e6c" providerId="AD" clId="Web-{DB2C5727-431B-4529-9E5B-E2880BC92155}" dt="2023-09-04T17:46:52.394" v="1"/>
          <ac:picMkLst>
            <pc:docMk/>
            <pc:sldMk cId="0" sldId="258"/>
            <ac:picMk id="70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0918f42ac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0918f42ac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0918f42ac1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0918f42ac1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0918f42ac1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0918f42ac1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0918f42ac1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0918f42ac1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0918f42ac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0918f42ac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0918f42ac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0918f42ac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0918f42ac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0918f42ac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0918f42ac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0918f42ac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0918f42ac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0918f42ac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0918f42ac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0918f42ac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0918f42ac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0918f42ac1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0918f42ac1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0918f42ac1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02592-7DB3-B681-325C-23C0E6287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999050"/>
            <a:ext cx="8520600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Statistics and Distribution</a:t>
            </a:r>
          </a:p>
        </p:txBody>
      </p:sp>
    </p:spTree>
    <p:extLst>
      <p:ext uri="{BB962C8B-B14F-4D97-AF65-F5344CB8AC3E}">
        <p14:creationId xmlns:p14="http://schemas.microsoft.com/office/powerpoint/2010/main" val="9333427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63"/>
            <a:ext cx="9144000" cy="513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234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578D521D34234794A0BEF439DD08C7" ma:contentTypeVersion="5" ma:contentTypeDescription="Create a new document." ma:contentTypeScope="" ma:versionID="844a31cd96530d064601193802289880">
  <xsd:schema xmlns:xsd="http://www.w3.org/2001/XMLSchema" xmlns:xs="http://www.w3.org/2001/XMLSchema" xmlns:p="http://schemas.microsoft.com/office/2006/metadata/properties" xmlns:ns2="7da9531d-be9b-4989-9ef7-f115a5c12971" xmlns:ns3="782bb293-e802-45b6-84ac-a57f7e6ad7e3" targetNamespace="http://schemas.microsoft.com/office/2006/metadata/properties" ma:root="true" ma:fieldsID="3ad62623ab693673e1d7e99ef532f112" ns2:_="" ns3:_="">
    <xsd:import namespace="7da9531d-be9b-4989-9ef7-f115a5c12971"/>
    <xsd:import namespace="782bb293-e802-45b6-84ac-a57f7e6ad7e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a9531d-be9b-4989-9ef7-f115a5c12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2bb293-e802-45b6-84ac-a57f7e6ad7e3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69D2E65-9309-4FAF-BB63-7F201E4AF49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762D08-24BC-405C-B8EC-ECF73D6A16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da9531d-be9b-4989-9ef7-f115a5c12971"/>
    <ds:schemaRef ds:uri="782bb293-e802-45b6-84ac-a57f7e6ad7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056CBCA-EC8E-4147-A278-763F99C3429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On-screen Show (16:9)</PresentationFormat>
  <Paragraphs>1</Paragraphs>
  <Slides>13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Simple Light</vt:lpstr>
      <vt:lpstr>Statistics and Distribution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AIML_FDP_0 80</cp:lastModifiedBy>
  <cp:revision>8</cp:revision>
  <dcterms:modified xsi:type="dcterms:W3CDTF">2023-09-13T12:57:27Z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0x010100E6578D521D34234794A0BEF439DD08C7</vt:lpwstr>
  </property>
</Properties>
</file>